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5"/>
    <a:srgbClr val="298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31"/>
  </p:normalViewPr>
  <p:slideViewPr>
    <p:cSldViewPr snapToGrid="0" snapToObjects="1">
      <p:cViewPr varScale="1">
        <p:scale>
          <a:sx n="108" d="100"/>
          <a:sy n="108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13" name="Заголовок 1"/>
          <p:cNvSpPr txBox="1"/>
          <p:nvPr/>
        </p:nvSpPr>
        <p:spPr>
          <a:xfrm>
            <a:off x="616226" y="2145671"/>
            <a:ext cx="10959548" cy="1283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«Тема ДП»</a:t>
            </a:r>
          </a:p>
          <a:p>
            <a:r>
              <a:rPr lang="ru-RU" sz="4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 указана в приказе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Дипломный проект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6226" y="4196099"/>
            <a:ext cx="39797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Специальность</a:t>
            </a: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XX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en-US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XX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en-US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XX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en-US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шифр) Название специальности</a:t>
            </a: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81460" y="4196099"/>
            <a:ext cx="397977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Студент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Группа 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шифр группы</a:t>
            </a:r>
          </a:p>
          <a:p>
            <a:endParaRPr lang="ru-RU" sz="8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Руководитель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учёное звание/учёная степень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итоги работы, мероприятия по усовершенствованию, проблемы и перспективы развития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итоги работы, мероприятия по усовершенствованию, проблемы и перспективы развития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итоги работы, мероприятия по усовершенствованию, проблемы и перспективы развития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822" y="1096617"/>
            <a:ext cx="5424355" cy="2332383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089864" y="3604591"/>
            <a:ext cx="5718313" cy="7653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задачи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Цель работы - 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Указывается цель работы как они сформулирована непосредственно в ДП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Задачи: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Указываются задачи работы как они сформулированы непосредственно в ДП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объект исследования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Предмет исследования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раскрывается предмет исследования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Объект исследования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Объектом исследования является…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Работа состоит из введения, трех глав, заключения и списка использованных источников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первой главе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Краткое изложение первой главы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 второй главе 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Краткое изложение второй главы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третьей главе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Краткое изложение третьей главы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265</Words>
  <Application>Microsoft Office PowerPoint</Application>
  <PresentationFormat>Широкоэкранный</PresentationFormat>
  <Paragraphs>211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Вячеслав В</dc:creator>
  <cp:lastModifiedBy>Чеганова Лариса Николаевна</cp:lastModifiedBy>
  <cp:revision>25</cp:revision>
  <dcterms:created xsi:type="dcterms:W3CDTF">2023-11-11T07:14:46Z</dcterms:created>
  <dcterms:modified xsi:type="dcterms:W3CDTF">2024-01-15T09:28:30Z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